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86123"/>
  </p:normalViewPr>
  <p:slideViewPr>
    <p:cSldViewPr snapToGrid="0" snapToObjects="1">
      <p:cViewPr varScale="1">
        <p:scale>
          <a:sx n="137" d="100"/>
          <a:sy n="137" d="100"/>
        </p:scale>
        <p:origin x="1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1E757-4C92-404E-B02F-25238A57FF0A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A685D-B69F-5348-9539-295AC98A9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1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160"/>
              </a:lnSpc>
              <a:spcAft>
                <a:spcPts val="400"/>
              </a:spcAft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TO CREATE YOUR SLIDE</a:t>
            </a:r>
          </a:p>
          <a:p>
            <a:pPr marL="342900" indent="-342900">
              <a:lnSpc>
                <a:spcPts val="2160"/>
              </a:lnSpc>
              <a:spcAft>
                <a:spcPts val="400"/>
              </a:spcAft>
              <a:buAutoNum type="arabicPeriod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Replace the placeholder text with your contact information on the following slide</a:t>
            </a:r>
          </a:p>
          <a:p>
            <a:pPr marL="342900" indent="-342900">
              <a:lnSpc>
                <a:spcPts val="2160"/>
              </a:lnSpc>
              <a:spcAft>
                <a:spcPts val="400"/>
              </a:spcAft>
              <a:buAutoNum type="arabicPeriod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Click “File” &gt; ”Export”</a:t>
            </a:r>
          </a:p>
          <a:p>
            <a:pPr marL="342900" indent="-342900">
              <a:lnSpc>
                <a:spcPts val="2160"/>
              </a:lnSpc>
              <a:spcAft>
                <a:spcPts val="400"/>
              </a:spcAft>
              <a:buAutoNum type="arabicPeriod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Choose the file location you would like to save your new slide</a:t>
            </a:r>
          </a:p>
          <a:p>
            <a:pPr marL="342900" indent="-342900">
              <a:lnSpc>
                <a:spcPts val="2160"/>
              </a:lnSpc>
              <a:spcAft>
                <a:spcPts val="400"/>
              </a:spcAft>
              <a:buAutoNum type="arabicPeriod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Under File Format select “JPEG”</a:t>
            </a:r>
          </a:p>
          <a:p>
            <a:pPr marL="342900" indent="-342900">
              <a:lnSpc>
                <a:spcPts val="2160"/>
              </a:lnSpc>
              <a:spcAft>
                <a:spcPts val="400"/>
              </a:spcAft>
              <a:buAutoNum type="arabicPeriod"/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Click the “Export” button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A685D-B69F-5348-9539-295AC98A9A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7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7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1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5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9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8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3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3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588F-017E-A242-8A9B-DD5D1C34257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506A-64C8-C442-A133-384D07C7B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1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7078134" y="5029200"/>
            <a:ext cx="4394200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60"/>
              </a:lnSpc>
              <a:spcAft>
                <a:spcPts val="400"/>
              </a:spcAft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Contact Jane Doe</a:t>
            </a:r>
          </a:p>
          <a:p>
            <a:pPr>
              <a:lnSpc>
                <a:spcPts val="2160"/>
              </a:lnSpc>
              <a:spcAft>
                <a:spcPts val="400"/>
              </a:spcAft>
            </a:pPr>
            <a:r>
              <a:rPr lang="en-US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jane@youremailaddress.com</a:t>
            </a: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  <a:p>
            <a:pPr>
              <a:lnSpc>
                <a:spcPts val="2160"/>
              </a:lnSpc>
              <a:spcAft>
                <a:spcPts val="400"/>
              </a:spcAft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Roman" charset="0"/>
                <a:ea typeface="Avenir Roman" charset="0"/>
                <a:cs typeface="Avenir Roman" charset="0"/>
              </a:rPr>
              <a:t>(800) 000-0000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  <a:latin typeface="Avenir Roman" charset="0"/>
              <a:ea typeface="Avenir Roman" charset="0"/>
              <a:cs typeface="Avenir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07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58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Roman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CONTACT: Amber Zerby</dc:title>
  <dc:creator>Shajan Karottu</dc:creator>
  <cp:lastModifiedBy>Shajan Karottu</cp:lastModifiedBy>
  <cp:revision>6</cp:revision>
  <dcterms:created xsi:type="dcterms:W3CDTF">2018-06-15T18:48:33Z</dcterms:created>
  <dcterms:modified xsi:type="dcterms:W3CDTF">2018-09-20T17:51:59Z</dcterms:modified>
</cp:coreProperties>
</file>